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3">
          <p15:clr>
            <a:srgbClr val="A4A3A4"/>
          </p15:clr>
        </p15:guide>
        <p15:guide id="2" pos="17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4194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1470" y="108"/>
      </p:cViewPr>
      <p:guideLst>
        <p:guide orient="horz" pos="3013"/>
        <p:guide pos="17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43808" y="2130425"/>
            <a:ext cx="5614392" cy="1470025"/>
          </a:xfrm>
        </p:spPr>
        <p:txBody>
          <a:bodyPr/>
          <a:lstStyle>
            <a:lvl1pPr algn="r">
              <a:defRPr>
                <a:solidFill>
                  <a:srgbClr val="003300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51274" y="3886200"/>
            <a:ext cx="4609157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8" name="Slika 7" descr="Untitled-1.jpg"/>
          <p:cNvPicPr>
            <a:picLocks noChangeAspect="1"/>
          </p:cNvPicPr>
          <p:nvPr userDrawn="1"/>
        </p:nvPicPr>
        <p:blipFill>
          <a:blip r:embed="rId2" cstate="print"/>
          <a:srcRect t="14754" b="28829"/>
          <a:stretch>
            <a:fillRect/>
          </a:stretch>
        </p:blipFill>
        <p:spPr>
          <a:xfrm>
            <a:off x="0" y="5208951"/>
            <a:ext cx="9144000" cy="1652046"/>
          </a:xfrm>
          <a:prstGeom prst="rect">
            <a:avLst/>
          </a:prstGeom>
        </p:spPr>
      </p:pic>
      <p:pic>
        <p:nvPicPr>
          <p:cNvPr id="20" name="Slika 19" descr="logo_ER-01.jpg"/>
          <p:cNvPicPr>
            <a:picLocks noChangeAspect="1"/>
          </p:cNvPicPr>
          <p:nvPr userDrawn="1"/>
        </p:nvPicPr>
        <p:blipFill>
          <a:blip r:embed="rId3" cstate="print"/>
          <a:srcRect b="8225"/>
          <a:stretch>
            <a:fillRect/>
          </a:stretch>
        </p:blipFill>
        <p:spPr>
          <a:xfrm>
            <a:off x="0" y="2636912"/>
            <a:ext cx="2395728" cy="3116188"/>
          </a:xfrm>
          <a:prstGeom prst="rect">
            <a:avLst/>
          </a:prstGeom>
        </p:spPr>
      </p:pic>
      <p:pic>
        <p:nvPicPr>
          <p:cNvPr id="11" name="Slika 10" descr="elektro_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87807" y="4919648"/>
            <a:ext cx="1944510" cy="74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Untitled-4.jpg"/>
          <p:cNvPicPr>
            <a:picLocks noChangeAspect="1"/>
          </p:cNvPicPr>
          <p:nvPr userDrawn="1"/>
        </p:nvPicPr>
        <p:blipFill>
          <a:blip r:embed="rId2" cstate="print"/>
          <a:srcRect b="29145"/>
          <a:stretch>
            <a:fillRect/>
          </a:stretch>
        </p:blipFill>
        <p:spPr>
          <a:xfrm>
            <a:off x="2008" y="4783138"/>
            <a:ext cx="9144000" cy="207486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Pravokotnik 7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9" name="Slika 8" descr="Untitled-5.jpg"/>
          <p:cNvPicPr>
            <a:picLocks noChangeAspect="1"/>
          </p:cNvPicPr>
          <p:nvPr userDrawn="1"/>
        </p:nvPicPr>
        <p:blipFill>
          <a:blip r:embed="rId2" cstate="print"/>
          <a:srcRect b="29211"/>
          <a:stretch>
            <a:fillRect/>
          </a:stretch>
        </p:blipFill>
        <p:spPr>
          <a:xfrm>
            <a:off x="0" y="4783138"/>
            <a:ext cx="9152627" cy="2074862"/>
          </a:xfrm>
          <a:prstGeom prst="rect">
            <a:avLst/>
          </a:prstGeom>
        </p:spPr>
      </p:pic>
      <p:sp>
        <p:nvSpPr>
          <p:cNvPr id="8" name="Pravokotnik 7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12062"/>
            <a:ext cx="8229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Pravokotnik 7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 rotWithShape="1">
          <a:blip r:embed="rId2"/>
          <a:srcRect b="10885"/>
          <a:stretch/>
        </p:blipFill>
        <p:spPr>
          <a:xfrm>
            <a:off x="6361" y="5349285"/>
            <a:ext cx="9137639" cy="1553755"/>
          </a:xfrm>
          <a:prstGeom prst="rect">
            <a:avLst/>
          </a:prstGeom>
        </p:spPr>
      </p:pic>
      <p:sp>
        <p:nvSpPr>
          <p:cNvPr id="11" name="Pravokotnik 10"/>
          <p:cNvSpPr/>
          <p:nvPr userDrawn="1"/>
        </p:nvSpPr>
        <p:spPr>
          <a:xfrm>
            <a:off x="0" y="5834841"/>
            <a:ext cx="9144000" cy="105273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54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43212" y="2130425"/>
            <a:ext cx="5614987" cy="1470025"/>
          </a:xfrm>
        </p:spPr>
        <p:txBody>
          <a:bodyPr/>
          <a:lstStyle>
            <a:lvl1pPr algn="r">
              <a:defRPr>
                <a:solidFill>
                  <a:srgbClr val="003300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51274" y="3886200"/>
            <a:ext cx="4609157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9" name="Slika 8" descr="Untitled-2.jpg"/>
          <p:cNvPicPr>
            <a:picLocks noChangeAspect="1"/>
          </p:cNvPicPr>
          <p:nvPr userDrawn="1"/>
        </p:nvPicPr>
        <p:blipFill>
          <a:blip r:embed="rId2" cstate="print"/>
          <a:srcRect b="29145"/>
          <a:stretch>
            <a:fillRect/>
          </a:stretch>
        </p:blipFill>
        <p:spPr>
          <a:xfrm>
            <a:off x="6618" y="4783138"/>
            <a:ext cx="9144000" cy="2074862"/>
          </a:xfrm>
          <a:prstGeom prst="rect">
            <a:avLst/>
          </a:prstGeom>
        </p:spPr>
      </p:pic>
      <p:pic>
        <p:nvPicPr>
          <p:cNvPr id="10" name="Slika 9" descr="logo_ER-02-01.jpg"/>
          <p:cNvPicPr>
            <a:picLocks noChangeAspect="1"/>
          </p:cNvPicPr>
          <p:nvPr userDrawn="1"/>
        </p:nvPicPr>
        <p:blipFill>
          <a:blip r:embed="rId3" cstate="print"/>
          <a:srcRect b="8001"/>
          <a:stretch>
            <a:fillRect/>
          </a:stretch>
        </p:blipFill>
        <p:spPr>
          <a:xfrm>
            <a:off x="0" y="2636912"/>
            <a:ext cx="2395728" cy="3123808"/>
          </a:xfrm>
          <a:prstGeom prst="rect">
            <a:avLst/>
          </a:prstGeom>
        </p:spPr>
      </p:pic>
      <p:pic>
        <p:nvPicPr>
          <p:cNvPr id="11" name="Slika 10" descr="gimnazija_b.jpg"/>
          <p:cNvPicPr>
            <a:picLocks noChangeAspect="1"/>
          </p:cNvPicPr>
          <p:nvPr userDrawn="1"/>
        </p:nvPicPr>
        <p:blipFill>
          <a:blip r:embed="rId4" cstate="print"/>
          <a:srcRect l="11109" t="11599" r="29640"/>
          <a:stretch>
            <a:fillRect/>
          </a:stretch>
        </p:blipFill>
        <p:spPr>
          <a:xfrm>
            <a:off x="1604432" y="4869160"/>
            <a:ext cx="1152128" cy="6555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43212" y="2130425"/>
            <a:ext cx="5614987" cy="1470025"/>
          </a:xfrm>
        </p:spPr>
        <p:txBody>
          <a:bodyPr/>
          <a:lstStyle>
            <a:lvl1pPr algn="r">
              <a:defRPr>
                <a:solidFill>
                  <a:srgbClr val="003300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51274" y="3886200"/>
            <a:ext cx="4609157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8" name="Slika 7" descr="Untitled-3.jpg"/>
          <p:cNvPicPr>
            <a:picLocks noChangeAspect="1"/>
          </p:cNvPicPr>
          <p:nvPr userDrawn="1"/>
        </p:nvPicPr>
        <p:blipFill>
          <a:blip r:embed="rId2" cstate="print"/>
          <a:srcRect b="29016"/>
          <a:stretch>
            <a:fillRect/>
          </a:stretch>
        </p:blipFill>
        <p:spPr>
          <a:xfrm>
            <a:off x="-351" y="4779364"/>
            <a:ext cx="9144000" cy="2078636"/>
          </a:xfrm>
          <a:prstGeom prst="rect">
            <a:avLst/>
          </a:prstGeom>
        </p:spPr>
      </p:pic>
      <p:pic>
        <p:nvPicPr>
          <p:cNvPr id="10" name="Slika 9" descr="logo_ER-03-01-01.jpg"/>
          <p:cNvPicPr>
            <a:picLocks noChangeAspect="1"/>
          </p:cNvPicPr>
          <p:nvPr userDrawn="1"/>
        </p:nvPicPr>
        <p:blipFill>
          <a:blip r:embed="rId3" cstate="print"/>
          <a:srcRect b="8225"/>
          <a:stretch>
            <a:fillRect/>
          </a:stretch>
        </p:blipFill>
        <p:spPr>
          <a:xfrm>
            <a:off x="0" y="2636912"/>
            <a:ext cx="2395728" cy="3116188"/>
          </a:xfrm>
          <a:prstGeom prst="rect">
            <a:avLst/>
          </a:prstGeom>
        </p:spPr>
      </p:pic>
      <p:pic>
        <p:nvPicPr>
          <p:cNvPr id="9" name="Slika 8" descr="visja_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5319" y="4773354"/>
            <a:ext cx="1944510" cy="74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43212" y="2130425"/>
            <a:ext cx="5614987" cy="1470025"/>
          </a:xfrm>
        </p:spPr>
        <p:txBody>
          <a:bodyPr/>
          <a:lstStyle>
            <a:lvl1pPr algn="r">
              <a:defRPr>
                <a:solidFill>
                  <a:srgbClr val="003300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51274" y="3886200"/>
            <a:ext cx="4609157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0" name="Slika 9" descr="Untitled-5.jpg"/>
          <p:cNvPicPr>
            <a:picLocks noChangeAspect="1"/>
          </p:cNvPicPr>
          <p:nvPr userDrawn="1"/>
        </p:nvPicPr>
        <p:blipFill>
          <a:blip r:embed="rId2" cstate="print"/>
          <a:srcRect b="29211"/>
          <a:stretch>
            <a:fillRect/>
          </a:stretch>
        </p:blipFill>
        <p:spPr>
          <a:xfrm>
            <a:off x="0" y="4783138"/>
            <a:ext cx="9152627" cy="2074862"/>
          </a:xfrm>
          <a:prstGeom prst="rect">
            <a:avLst/>
          </a:prstGeom>
        </p:spPr>
      </p:pic>
      <p:pic>
        <p:nvPicPr>
          <p:cNvPr id="9" name="Slika 8" descr="logo_ER-05-01-01.jpg"/>
          <p:cNvPicPr>
            <a:picLocks noChangeAspect="1"/>
          </p:cNvPicPr>
          <p:nvPr userDrawn="1"/>
        </p:nvPicPr>
        <p:blipFill>
          <a:blip r:embed="rId3" cstate="print"/>
          <a:srcRect b="8001"/>
          <a:stretch>
            <a:fillRect/>
          </a:stretch>
        </p:blipFill>
        <p:spPr>
          <a:xfrm>
            <a:off x="0" y="2636912"/>
            <a:ext cx="2395728" cy="3123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43212" y="2130425"/>
            <a:ext cx="5614987" cy="1470025"/>
          </a:xfrm>
        </p:spPr>
        <p:txBody>
          <a:bodyPr/>
          <a:lstStyle>
            <a:lvl1pPr algn="r">
              <a:defRPr>
                <a:solidFill>
                  <a:srgbClr val="003300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51274" y="3886200"/>
            <a:ext cx="4609157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9" name="Slika 8" descr="Untitled-4.jpg"/>
          <p:cNvPicPr>
            <a:picLocks noChangeAspect="1"/>
          </p:cNvPicPr>
          <p:nvPr userDrawn="1"/>
        </p:nvPicPr>
        <p:blipFill>
          <a:blip r:embed="rId2" cstate="print"/>
          <a:srcRect b="29145"/>
          <a:stretch>
            <a:fillRect/>
          </a:stretch>
        </p:blipFill>
        <p:spPr>
          <a:xfrm>
            <a:off x="2008" y="4783138"/>
            <a:ext cx="9144000" cy="2074862"/>
          </a:xfrm>
          <a:prstGeom prst="rect">
            <a:avLst/>
          </a:prstGeom>
        </p:spPr>
      </p:pic>
      <p:pic>
        <p:nvPicPr>
          <p:cNvPr id="8" name="Slika 7" descr="logo_ER-04-01-01.jpg"/>
          <p:cNvPicPr>
            <a:picLocks noChangeAspect="1"/>
          </p:cNvPicPr>
          <p:nvPr userDrawn="1"/>
        </p:nvPicPr>
        <p:blipFill>
          <a:blip r:embed="rId3" cstate="print"/>
          <a:srcRect b="8001"/>
          <a:stretch>
            <a:fillRect/>
          </a:stretch>
        </p:blipFill>
        <p:spPr>
          <a:xfrm>
            <a:off x="0" y="2636912"/>
            <a:ext cx="2395728" cy="3123808"/>
          </a:xfrm>
          <a:prstGeom prst="rect">
            <a:avLst/>
          </a:prstGeom>
        </p:spPr>
      </p:pic>
      <p:pic>
        <p:nvPicPr>
          <p:cNvPr id="10" name="Slika 9" descr="gradbena_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19672" y="4869160"/>
            <a:ext cx="1944215" cy="741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 userDrawn="1"/>
        </p:nvPicPr>
        <p:blipFill rotWithShape="1">
          <a:blip r:embed="rId2"/>
          <a:srcRect b="5077"/>
          <a:stretch/>
        </p:blipFill>
        <p:spPr>
          <a:xfrm>
            <a:off x="0" y="2924944"/>
            <a:ext cx="9144000" cy="392884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43212" y="2130425"/>
            <a:ext cx="5614987" cy="1470025"/>
          </a:xfrm>
        </p:spPr>
        <p:txBody>
          <a:bodyPr/>
          <a:lstStyle>
            <a:lvl1pPr algn="r">
              <a:defRPr>
                <a:solidFill>
                  <a:srgbClr val="003300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51274" y="3886200"/>
            <a:ext cx="4609157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787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 descr="Untitled-1.jpg"/>
          <p:cNvPicPr>
            <a:picLocks noChangeAspect="1"/>
          </p:cNvPicPr>
          <p:nvPr userDrawn="1"/>
        </p:nvPicPr>
        <p:blipFill>
          <a:blip r:embed="rId2" cstate="print"/>
          <a:srcRect t="14754" b="28829"/>
          <a:stretch>
            <a:fillRect/>
          </a:stretch>
        </p:blipFill>
        <p:spPr>
          <a:xfrm>
            <a:off x="0" y="5208951"/>
            <a:ext cx="9144000" cy="1652046"/>
          </a:xfrm>
          <a:prstGeom prst="rect">
            <a:avLst/>
          </a:prstGeom>
        </p:spPr>
      </p:pic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Pravokotnik 7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9" name="Slika 8" descr="Untitled-2.jpg"/>
          <p:cNvPicPr>
            <a:picLocks noChangeAspect="1"/>
          </p:cNvPicPr>
          <p:nvPr userDrawn="1"/>
        </p:nvPicPr>
        <p:blipFill>
          <a:blip r:embed="rId2" cstate="print"/>
          <a:srcRect b="29145"/>
          <a:stretch>
            <a:fillRect/>
          </a:stretch>
        </p:blipFill>
        <p:spPr>
          <a:xfrm>
            <a:off x="-2008" y="4783138"/>
            <a:ext cx="9144000" cy="2074862"/>
          </a:xfrm>
          <a:prstGeom prst="rect">
            <a:avLst/>
          </a:prstGeom>
        </p:spPr>
      </p:pic>
      <p:sp>
        <p:nvSpPr>
          <p:cNvPr id="8" name="Pravokotnik 7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Untitled-3.jpg"/>
          <p:cNvPicPr>
            <a:picLocks noChangeAspect="1"/>
          </p:cNvPicPr>
          <p:nvPr userDrawn="1"/>
        </p:nvPicPr>
        <p:blipFill>
          <a:blip r:embed="rId2" cstate="print"/>
          <a:srcRect b="29016"/>
          <a:stretch>
            <a:fillRect/>
          </a:stretch>
        </p:blipFill>
        <p:spPr>
          <a:xfrm>
            <a:off x="-351" y="4779364"/>
            <a:ext cx="9144000" cy="20786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Pravokotnik 7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B1E0-DA83-4CD2-A253-A85D7F2BF537}" type="datetimeFigureOut">
              <a:rPr lang="sl-SI" smtClean="0"/>
              <a:pPr/>
              <a:t>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6386-BED1-4AAF-A9BF-C3108DB0816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9" r:id="rId6"/>
    <p:sldLayoutId id="2147483650" r:id="rId7"/>
    <p:sldLayoutId id="2147483664" r:id="rId8"/>
    <p:sldLayoutId id="2147483667" r:id="rId9"/>
    <p:sldLayoutId id="2147483665" r:id="rId10"/>
    <p:sldLayoutId id="2147483666" r:id="rId11"/>
    <p:sldLayoutId id="2147483668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4194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4194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4194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4194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4194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87824" y="1052736"/>
            <a:ext cx="5541962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COMPOSITE MATERIALS – NEW AGE OF THE USAGE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67944" y="3068960"/>
            <a:ext cx="4609157" cy="1752600"/>
          </a:xfrm>
        </p:spPr>
        <p:txBody>
          <a:bodyPr/>
          <a:lstStyle/>
          <a:p>
            <a:r>
              <a:rPr lang="sl-SI" dirty="0" smtClean="0"/>
              <a:t>Klavdija Stropnik, prof.</a:t>
            </a:r>
          </a:p>
          <a:p>
            <a:endParaRPr lang="sl-SI" dirty="0"/>
          </a:p>
          <a:p>
            <a:r>
              <a:rPr lang="sl-SI" dirty="0" smtClean="0"/>
              <a:t>4. </a:t>
            </a:r>
            <a:r>
              <a:rPr lang="sl-SI" dirty="0" err="1"/>
              <a:t>o</a:t>
            </a:r>
            <a:r>
              <a:rPr lang="sl-SI" dirty="0" err="1" smtClean="0"/>
              <a:t>ktorber</a:t>
            </a:r>
            <a:r>
              <a:rPr lang="sl-SI" dirty="0" smtClean="0"/>
              <a:t> 2017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" y="2708920"/>
            <a:ext cx="4684189" cy="306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62793" cy="4488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2407"/>
            <a:ext cx="1547663" cy="402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Naturals</a:t>
            </a:r>
            <a:r>
              <a:rPr lang="sl-SI" dirty="0" smtClean="0"/>
              <a:t> </a:t>
            </a:r>
            <a:r>
              <a:rPr lang="sl-SI" dirty="0" err="1" smtClean="0"/>
              <a:t>composites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925270"/>
            <a:ext cx="4179391" cy="26748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469112" cy="2234556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402610" y="4078009"/>
            <a:ext cx="165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3</a:t>
            </a:r>
            <a:r>
              <a:rPr lang="en-US" dirty="0" smtClean="0"/>
              <a:t>: wo</a:t>
            </a:r>
            <a:r>
              <a:rPr lang="sl-SI" dirty="0" smtClean="0"/>
              <a:t>od</a:t>
            </a:r>
            <a:endParaRPr lang="en-US" dirty="0"/>
          </a:p>
        </p:txBody>
      </p:sp>
      <p:sp>
        <p:nvSpPr>
          <p:cNvPr id="9" name="Pravokotnik 8"/>
          <p:cNvSpPr/>
          <p:nvPr/>
        </p:nvSpPr>
        <p:spPr>
          <a:xfrm>
            <a:off x="5306997" y="3212976"/>
            <a:ext cx="161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4</a:t>
            </a:r>
            <a:r>
              <a:rPr lang="en-US" dirty="0" smtClean="0"/>
              <a:t>: </a:t>
            </a:r>
            <a:r>
              <a:rPr lang="sl-SI" dirty="0" smtClean="0"/>
              <a:t>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Early</a:t>
            </a:r>
            <a:r>
              <a:rPr lang="sl-SI" dirty="0" smtClean="0"/>
              <a:t> </a:t>
            </a:r>
            <a:r>
              <a:rPr lang="sl-SI" dirty="0" err="1" smtClean="0"/>
              <a:t>composites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6" y="1484784"/>
            <a:ext cx="3360000" cy="252000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515736" y="4333746"/>
            <a:ext cx="215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6</a:t>
            </a:r>
            <a:r>
              <a:rPr lang="en-US" dirty="0" smtClean="0"/>
              <a:t>: </a:t>
            </a:r>
            <a:r>
              <a:rPr lang="sl-SI" dirty="0" err="1" smtClean="0"/>
              <a:t>mud</a:t>
            </a:r>
            <a:r>
              <a:rPr lang="sl-SI" dirty="0" smtClean="0"/>
              <a:t> </a:t>
            </a:r>
            <a:r>
              <a:rPr lang="sl-SI" dirty="0" err="1" smtClean="0"/>
              <a:t>bricks</a:t>
            </a:r>
            <a:endParaRPr lang="en-US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4743"/>
            <a:ext cx="4739411" cy="3094377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4716016" y="4869160"/>
            <a:ext cx="19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7</a:t>
            </a:r>
            <a:r>
              <a:rPr lang="en-US" dirty="0" smtClean="0"/>
              <a:t>: </a:t>
            </a:r>
            <a:r>
              <a:rPr lang="sl-SI" dirty="0" err="1" smtClean="0"/>
              <a:t>concrete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287642" cy="2743583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889989" y="4581128"/>
            <a:ext cx="296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8</a:t>
            </a:r>
            <a:r>
              <a:rPr lang="en-US" dirty="0" smtClean="0"/>
              <a:t>: </a:t>
            </a:r>
            <a:r>
              <a:rPr lang="sl-SI" dirty="0" err="1" smtClean="0"/>
              <a:t>reinforced</a:t>
            </a:r>
            <a:r>
              <a:rPr lang="sl-SI" dirty="0" smtClean="0"/>
              <a:t> </a:t>
            </a:r>
            <a:r>
              <a:rPr lang="sl-SI" dirty="0" err="1" smtClean="0"/>
              <a:t>concrete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Modern </a:t>
            </a:r>
            <a:r>
              <a:rPr lang="sl-SI" dirty="0" err="1" smtClean="0"/>
              <a:t>examples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US" dirty="0"/>
              <a:t>The first modern composite material was </a:t>
            </a:r>
            <a:r>
              <a:rPr lang="en-US" dirty="0" err="1"/>
              <a:t>fibreglass</a:t>
            </a:r>
            <a:r>
              <a:rPr lang="en-US" dirty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60" y="2231116"/>
            <a:ext cx="3341321" cy="334800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6367934" y="5205057"/>
            <a:ext cx="2020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9</a:t>
            </a:r>
            <a:r>
              <a:rPr lang="en-US" dirty="0" smtClean="0"/>
              <a:t>: </a:t>
            </a:r>
            <a:r>
              <a:rPr lang="sl-SI" dirty="0" err="1" smtClean="0"/>
              <a:t>fibreglass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04" y="764704"/>
            <a:ext cx="6788944" cy="4525963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1150648" y="5373216"/>
            <a:ext cx="248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10</a:t>
            </a:r>
            <a:r>
              <a:rPr lang="en-US" dirty="0" smtClean="0"/>
              <a:t>: </a:t>
            </a:r>
            <a:r>
              <a:rPr lang="sl-SI" dirty="0" err="1" smtClean="0"/>
              <a:t>carbon</a:t>
            </a:r>
            <a:r>
              <a:rPr lang="sl-SI" dirty="0" smtClean="0"/>
              <a:t> </a:t>
            </a:r>
            <a:r>
              <a:rPr lang="sl-SI" dirty="0" err="1" smtClean="0"/>
              <a:t>fibres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6096000" cy="405765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889989" y="5229200"/>
            <a:ext cx="247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11</a:t>
            </a:r>
            <a:r>
              <a:rPr lang="en-US" dirty="0" smtClean="0"/>
              <a:t>: </a:t>
            </a:r>
            <a:r>
              <a:rPr lang="sl-SI" dirty="0" smtClean="0"/>
              <a:t>AIRBUS A380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389609" cy="458911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76176" y="5404512"/>
            <a:ext cx="2489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12</a:t>
            </a:r>
            <a:r>
              <a:rPr lang="en-US" dirty="0" smtClean="0"/>
              <a:t>: </a:t>
            </a:r>
            <a:r>
              <a:rPr lang="sl-SI" dirty="0" smtClean="0"/>
              <a:t>AIRBUS H160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5144"/>
            <a:ext cx="325786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5144"/>
            <a:ext cx="53679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763747" y="5036419"/>
            <a:ext cx="191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13</a:t>
            </a:r>
            <a:r>
              <a:rPr lang="en-US" dirty="0" smtClean="0"/>
              <a:t>: </a:t>
            </a:r>
            <a:r>
              <a:rPr lang="sl-SI" dirty="0" err="1" smtClean="0"/>
              <a:t>helmet</a:t>
            </a:r>
            <a:endParaRPr lang="en-US" dirty="0"/>
          </a:p>
        </p:txBody>
      </p:sp>
      <p:sp>
        <p:nvSpPr>
          <p:cNvPr id="9" name="Pravokotnik 8"/>
          <p:cNvSpPr/>
          <p:nvPr/>
        </p:nvSpPr>
        <p:spPr>
          <a:xfrm>
            <a:off x="4139952" y="5187580"/>
            <a:ext cx="188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14</a:t>
            </a:r>
            <a:r>
              <a:rPr lang="en-US" dirty="0" smtClean="0"/>
              <a:t>: </a:t>
            </a:r>
            <a:r>
              <a:rPr lang="sl-SI" dirty="0" err="1" smtClean="0"/>
              <a:t>bicycle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/>
              <a:t>START OF TRAINING </a:t>
            </a:r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916832"/>
            <a:ext cx="5397500" cy="3581400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l-SI" dirty="0" err="1" smtClean="0"/>
              <a:t>Invited</a:t>
            </a:r>
            <a:r>
              <a:rPr lang="sl-SI" dirty="0" smtClean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companies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their</a:t>
            </a:r>
            <a:r>
              <a:rPr lang="sl-SI" dirty="0"/>
              <a:t> </a:t>
            </a:r>
            <a:r>
              <a:rPr lang="sl-SI" dirty="0" err="1" smtClean="0"/>
              <a:t>employees</a:t>
            </a:r>
            <a:r>
              <a:rPr lang="sl-SI" dirty="0" smtClean="0"/>
              <a:t> </a:t>
            </a:r>
            <a:r>
              <a:rPr lang="sl-SI" dirty="0"/>
              <a:t>to </a:t>
            </a:r>
            <a:r>
              <a:rPr lang="sl-SI" dirty="0" err="1" smtClean="0"/>
              <a:t>project</a:t>
            </a:r>
            <a:endParaRPr lang="sl-SI" dirty="0"/>
          </a:p>
          <a:p>
            <a:r>
              <a:rPr lang="sl-SI" dirty="0" err="1"/>
              <a:t>Companies</a:t>
            </a:r>
            <a:r>
              <a:rPr lang="sl-SI" dirty="0"/>
              <a:t> </a:t>
            </a: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were</a:t>
            </a:r>
            <a:r>
              <a:rPr lang="sl-SI" dirty="0"/>
              <a:t> </a:t>
            </a:r>
            <a:r>
              <a:rPr lang="sl-SI" dirty="0" err="1"/>
              <a:t>participated</a:t>
            </a:r>
            <a:r>
              <a:rPr lang="sl-SI" dirty="0"/>
              <a:t>:</a:t>
            </a:r>
          </a:p>
          <a:p>
            <a:pPr marL="2865438"/>
            <a:r>
              <a:rPr lang="sl-SI" dirty="0"/>
              <a:t>SAVATECH d. o. o.</a:t>
            </a:r>
          </a:p>
          <a:p>
            <a:pPr marL="2865438"/>
            <a:r>
              <a:rPr lang="sl-SI" dirty="0"/>
              <a:t>ISKRA d. d.</a:t>
            </a:r>
          </a:p>
          <a:p>
            <a:pPr marL="2865438"/>
            <a:r>
              <a:rPr lang="sl-SI" dirty="0"/>
              <a:t>AMT PROJEKT d. o. o.</a:t>
            </a:r>
          </a:p>
          <a:p>
            <a:pPr marL="2865438"/>
            <a:r>
              <a:rPr lang="sl-SI" dirty="0"/>
              <a:t>TRIVAL KOMPOZITI</a:t>
            </a:r>
          </a:p>
          <a:p>
            <a:pPr marL="2865438"/>
            <a:r>
              <a:rPr lang="sl-SI" dirty="0"/>
              <a:t>LPKF Laser &amp; </a:t>
            </a:r>
            <a:r>
              <a:rPr lang="sl-SI" dirty="0" err="1"/>
              <a:t>Electronics</a:t>
            </a:r>
            <a:r>
              <a:rPr lang="sl-SI" dirty="0"/>
              <a:t> d.o.o.</a:t>
            </a:r>
          </a:p>
          <a:p>
            <a:pPr marL="2865438"/>
            <a:r>
              <a:rPr lang="sl-SI" dirty="0"/>
              <a:t>KOMUNALA TRŽIČ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 COMPOSITE MATERIALS FOR THE EMPLOYEES </a:t>
            </a:r>
            <a:r>
              <a:rPr lang="sl-SI" dirty="0" smtClean="0"/>
              <a:t> AND STUDENTS</a:t>
            </a:r>
            <a:endParaRPr lang="sl-SI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348880"/>
            <a:ext cx="4907508" cy="3326428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475592"/>
              </p:ext>
            </p:extLst>
          </p:nvPr>
        </p:nvGraphicFramePr>
        <p:xfrm>
          <a:off x="386376" y="3573016"/>
          <a:ext cx="7356539" cy="1097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49497"/>
                <a:gridCol w="3507042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3000" b="1" dirty="0" err="1" smtClean="0"/>
                        <a:t>Numbers</a:t>
                      </a:r>
                      <a:r>
                        <a:rPr lang="sl-SI" sz="3000" b="1" baseline="0" dirty="0" smtClean="0"/>
                        <a:t> </a:t>
                      </a:r>
                      <a:r>
                        <a:rPr lang="sl-SI" sz="3000" b="1" baseline="0" dirty="0" err="1" smtClean="0"/>
                        <a:t>of</a:t>
                      </a:r>
                      <a:r>
                        <a:rPr lang="sl-SI" sz="3000" b="1" baseline="0" dirty="0" smtClean="0"/>
                        <a:t> </a:t>
                      </a:r>
                      <a:r>
                        <a:rPr lang="sl-SI" sz="3000" b="1" dirty="0" err="1" smtClean="0"/>
                        <a:t>employees</a:t>
                      </a:r>
                      <a:endParaRPr lang="sl-SI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000" b="1" dirty="0" err="1" smtClean="0"/>
                        <a:t>Numbers</a:t>
                      </a:r>
                      <a:r>
                        <a:rPr lang="sl-SI" sz="3000" b="1" dirty="0" smtClean="0"/>
                        <a:t> </a:t>
                      </a:r>
                      <a:r>
                        <a:rPr lang="sl-SI" sz="3000" b="1" dirty="0" err="1" smtClean="0"/>
                        <a:t>of</a:t>
                      </a:r>
                      <a:r>
                        <a:rPr lang="sl-SI" sz="3000" b="1" dirty="0" smtClean="0"/>
                        <a:t> </a:t>
                      </a:r>
                      <a:r>
                        <a:rPr lang="sl-SI" sz="3000" b="1" baseline="0" dirty="0" err="1" smtClean="0"/>
                        <a:t>students</a:t>
                      </a:r>
                      <a:endParaRPr lang="sl-SI" sz="3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3000" b="0" dirty="0" smtClean="0"/>
                        <a:t>9</a:t>
                      </a:r>
                      <a:endParaRPr lang="sl-SI" sz="3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0" dirty="0" smtClean="0"/>
                        <a:t>10</a:t>
                      </a:r>
                      <a:endParaRPr lang="sl-SI" sz="30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28832"/>
              </p:ext>
            </p:extLst>
          </p:nvPr>
        </p:nvGraphicFramePr>
        <p:xfrm>
          <a:off x="413908" y="1730896"/>
          <a:ext cx="7465061" cy="103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42043"/>
                <a:gridCol w="3823018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800" dirty="0" err="1" smtClean="0"/>
                        <a:t>Employees</a:t>
                      </a:r>
                      <a:r>
                        <a:rPr lang="sl-SI" sz="2800" dirty="0" smtClean="0"/>
                        <a:t> </a:t>
                      </a:r>
                      <a:endParaRPr lang="sl-SI" sz="2800" b="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 err="1" smtClean="0"/>
                        <a:t>Students</a:t>
                      </a:r>
                      <a:endParaRPr lang="sl-SI" sz="2800" b="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3. 4. 2017 – 19. 4. 2017</a:t>
                      </a:r>
                      <a:endParaRPr lang="sl-SI" sz="28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12. 5. 2017 – 27. 9. 2017</a:t>
                      </a:r>
                      <a:endParaRPr lang="sl-SI" sz="28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395536" y="1000160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err="1" smtClean="0"/>
              <a:t>Date</a:t>
            </a:r>
            <a:r>
              <a:rPr lang="sl-SI" sz="3000" dirty="0" smtClean="0"/>
              <a:t> </a:t>
            </a:r>
            <a:r>
              <a:rPr lang="sl-SI" sz="3000" dirty="0" err="1" smtClean="0"/>
              <a:t>of</a:t>
            </a:r>
            <a:r>
              <a:rPr lang="sl-SI" sz="3000" dirty="0" smtClean="0"/>
              <a:t> </a:t>
            </a:r>
            <a:r>
              <a:rPr lang="sl-SI" sz="3000" dirty="0" err="1" smtClean="0"/>
              <a:t>presentation</a:t>
            </a:r>
            <a:r>
              <a:rPr lang="sl-SI" sz="3000" dirty="0" smtClean="0"/>
              <a:t>: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25025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dirty="0"/>
              <a:t>Employees and students were </a:t>
            </a:r>
            <a:r>
              <a:rPr lang="en-US" dirty="0" err="1"/>
              <a:t>intruducing</a:t>
            </a:r>
            <a:r>
              <a:rPr lang="en-US" dirty="0"/>
              <a:t> with composite materials from metal working and chemistry. </a:t>
            </a:r>
          </a:p>
          <a:p>
            <a:r>
              <a:rPr lang="en-US" dirty="0"/>
              <a:t>In the </a:t>
            </a:r>
            <a:r>
              <a:rPr lang="sl-SI" dirty="0" err="1" smtClean="0"/>
              <a:t>laboratory</a:t>
            </a:r>
            <a:r>
              <a:rPr lang="sl-SI" dirty="0" smtClean="0"/>
              <a:t>:</a:t>
            </a:r>
            <a:r>
              <a:rPr lang="en-US" dirty="0" smtClean="0"/>
              <a:t> </a:t>
            </a:r>
            <a:r>
              <a:rPr lang="en-US" dirty="0"/>
              <a:t>was </a:t>
            </a:r>
            <a:r>
              <a:rPr lang="en-US" dirty="0" err="1"/>
              <a:t>intruducing</a:t>
            </a:r>
            <a:r>
              <a:rPr lang="en-US" dirty="0"/>
              <a:t> with structure of materials and how to made the composites.</a:t>
            </a:r>
          </a:p>
          <a:p>
            <a:r>
              <a:rPr lang="en-US" dirty="0"/>
              <a:t>Extra material (literature) for practice </a:t>
            </a:r>
            <a:r>
              <a:rPr lang="en-US" dirty="0" smtClean="0"/>
              <a:t>working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59" y="980728"/>
            <a:ext cx="5874796" cy="41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69031" y="5805264"/>
            <a:ext cx="2853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1: work in laboratory</a:t>
            </a:r>
          </a:p>
        </p:txBody>
      </p:sp>
    </p:spTree>
    <p:extLst>
      <p:ext uri="{BB962C8B-B14F-4D97-AF65-F5344CB8AC3E}">
        <p14:creationId xmlns:p14="http://schemas.microsoft.com/office/powerpoint/2010/main" val="42458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PROBLEMS  THROUGH THE </a:t>
            </a:r>
            <a:r>
              <a:rPr lang="sl-SI" dirty="0" smtClean="0"/>
              <a:t>TRAINING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US" dirty="0"/>
              <a:t>In the literature we missed the chemistry explanation of composites (chemistry structure, chemical reaction with materials, chemical </a:t>
            </a:r>
            <a:r>
              <a:rPr lang="en-US" dirty="0" err="1"/>
              <a:t>mechanisem</a:t>
            </a:r>
            <a:r>
              <a:rPr lang="en-US" dirty="0"/>
              <a:t>)</a:t>
            </a:r>
          </a:p>
          <a:p>
            <a:r>
              <a:rPr lang="en-US" dirty="0"/>
              <a:t>Not </a:t>
            </a:r>
            <a:r>
              <a:rPr lang="en-US" dirty="0" err="1"/>
              <a:t>enought</a:t>
            </a:r>
            <a:r>
              <a:rPr lang="en-US" dirty="0"/>
              <a:t> time to </a:t>
            </a:r>
            <a:r>
              <a:rPr lang="en-US" dirty="0" err="1"/>
              <a:t>explan</a:t>
            </a:r>
            <a:r>
              <a:rPr lang="en-US" dirty="0"/>
              <a:t> more exactly composites</a:t>
            </a:r>
          </a:p>
          <a:p>
            <a:r>
              <a:rPr lang="en-US" dirty="0"/>
              <a:t>We wish to have more practical work.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Composite</a:t>
            </a:r>
            <a:r>
              <a:rPr lang="sl-SI" dirty="0"/>
              <a:t> </a:t>
            </a:r>
            <a:r>
              <a:rPr lang="sl-SI" dirty="0" err="1"/>
              <a:t>materials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US" dirty="0"/>
              <a:t>A composite material is made by combining two or more materials – often ones that have </a:t>
            </a:r>
            <a:r>
              <a:rPr lang="en-US" dirty="0" smtClean="0"/>
              <a:t>very</a:t>
            </a:r>
            <a:r>
              <a:rPr lang="sl-SI" dirty="0" smtClean="0"/>
              <a:t> </a:t>
            </a:r>
            <a:r>
              <a:rPr lang="en-US" dirty="0" smtClean="0"/>
              <a:t>different </a:t>
            </a:r>
            <a:r>
              <a:rPr lang="en-US" dirty="0"/>
              <a:t>properties.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62793" cy="44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407"/>
            <a:ext cx="1547663" cy="4025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7" y="3212976"/>
            <a:ext cx="4465005" cy="3348754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69031" y="5867980"/>
            <a:ext cx="3030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</a:t>
            </a:r>
            <a:r>
              <a:rPr lang="sl-SI" dirty="0" smtClean="0"/>
              <a:t>2</a:t>
            </a:r>
            <a:r>
              <a:rPr lang="en-US" dirty="0" smtClean="0"/>
              <a:t>: </a:t>
            </a:r>
            <a:r>
              <a:rPr lang="sl-SI" dirty="0" err="1" smtClean="0"/>
              <a:t>composites</a:t>
            </a:r>
            <a:r>
              <a:rPr lang="sl-SI" dirty="0" smtClean="0"/>
              <a:t>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282</Words>
  <Application>Microsoft Office PowerPoint</Application>
  <PresentationFormat>Diaprojekcija na zaslonu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Officeova tema</vt:lpstr>
      <vt:lpstr>COMPOSITE MATERIALS – NEW AGE OF THE USAGE</vt:lpstr>
      <vt:lpstr> START OF TRAINING </vt:lpstr>
      <vt:lpstr>PowerPointova predstavitev</vt:lpstr>
      <vt:lpstr>PRESENTATION COMPOSITE MATERIALS FOR THE EMPLOYEES  AND STUDENTS</vt:lpstr>
      <vt:lpstr>PowerPointova predstavitev</vt:lpstr>
      <vt:lpstr>PowerPointova predstavitev</vt:lpstr>
      <vt:lpstr>PowerPointova predstavitev</vt:lpstr>
      <vt:lpstr>PROBLEMS  THROUGH THE TRAINING</vt:lpstr>
      <vt:lpstr>Composite materials</vt:lpstr>
      <vt:lpstr>Naturals composites</vt:lpstr>
      <vt:lpstr>Early composites</vt:lpstr>
      <vt:lpstr>PowerPointova predstavitev</vt:lpstr>
      <vt:lpstr>Modern examples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Klavdija Stropnik,prof.</dc:creator>
  <cp:lastModifiedBy>Petra Flerin</cp:lastModifiedBy>
  <cp:revision>43</cp:revision>
  <dcterms:created xsi:type="dcterms:W3CDTF">2013-11-11T10:05:41Z</dcterms:created>
  <dcterms:modified xsi:type="dcterms:W3CDTF">2017-10-03T08:35:12Z</dcterms:modified>
</cp:coreProperties>
</file>